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854" autoAdjust="0"/>
    <p:restoredTop sz="94660"/>
  </p:normalViewPr>
  <p:slideViewPr>
    <p:cSldViewPr>
      <p:cViewPr varScale="1">
        <p:scale>
          <a:sx n="108" d="100"/>
          <a:sy n="108" d="100"/>
        </p:scale>
        <p:origin x="146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AE012BD-19F1-419A-8CA0-875084F04888}" type="datetimeFigureOut">
              <a:rPr lang="en-US" smtClean="0"/>
              <a:pPr/>
              <a:t>5/7/2021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355ECA-CA49-4E8C-9E16-A4A21BECD4A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wmf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wm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wmf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wmf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wmf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wmf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wmf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wmf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wm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wmf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wmf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wmf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wmf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wmf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7.wmf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8.wmf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w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0.wmf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1.wmf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2.wmf"/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3.wmf"/><Relationship Id="rId1" Type="http://schemas.openxmlformats.org/officeDocument/2006/relationships/slideLayout" Target="../slideLayouts/slideLayout7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4.wmf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6.wmf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slideLayout" Target="../slideLayouts/slideLayout7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8.wmf"/><Relationship Id="rId1" Type="http://schemas.openxmlformats.org/officeDocument/2006/relationships/slideLayout" Target="../slideLayouts/slideLayout7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9.wm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0.wmf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slideLayout" Target="../slideLayouts/slideLayout7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wmf"/><Relationship Id="rId1" Type="http://schemas.openxmlformats.org/officeDocument/2006/relationships/slideLayout" Target="../slideLayouts/slideLayout7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4.wmf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wm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5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3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40"/>
            <a:ext cx="9067800" cy="68181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37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584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86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89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9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93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6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9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01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0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05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08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10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13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15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17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32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2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529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632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73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9539"/>
            <a:ext cx="9144000" cy="68754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0</Words>
  <Application>Microsoft Office PowerPoint</Application>
  <PresentationFormat>On-screen Show (4:3)</PresentationFormat>
  <Paragraphs>0</Paragraphs>
  <Slides>56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56</vt:i4>
      </vt:variant>
    </vt:vector>
  </HeadingPairs>
  <TitlesOfParts>
    <vt:vector size="59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Decision Resources, Ltd.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Peter Leatherman</dc:creator>
  <cp:lastModifiedBy>Kruzel, Alyssa</cp:lastModifiedBy>
  <cp:revision>2</cp:revision>
  <dcterms:created xsi:type="dcterms:W3CDTF">2021-04-16T16:38:53Z</dcterms:created>
  <dcterms:modified xsi:type="dcterms:W3CDTF">2021-05-07T18:26:33Z</dcterms:modified>
</cp:coreProperties>
</file>