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4660"/>
  </p:normalViewPr>
  <p:slideViewPr>
    <p:cSldViewPr>
      <p:cViewPr varScale="1">
        <p:scale>
          <a:sx n="108" d="100"/>
          <a:sy n="108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12BD-19F1-419A-8CA0-875084F0488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5ECA-CA49-4E8C-9E16-A4A21BEC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40"/>
            <a:ext cx="9067800" cy="681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39"/>
            <a:ext cx="9144000" cy="6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On-screen Show (4:3)</PresentationFormat>
  <Paragraphs>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Decision Resources,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Leatherman</dc:creator>
  <cp:lastModifiedBy>Kruzel, Alyssa</cp:lastModifiedBy>
  <cp:revision>2</cp:revision>
  <dcterms:created xsi:type="dcterms:W3CDTF">2021-04-16T16:38:53Z</dcterms:created>
  <dcterms:modified xsi:type="dcterms:W3CDTF">2021-05-07T18:26:33Z</dcterms:modified>
</cp:coreProperties>
</file>